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886700" cy="10172700"/>
  <p:notesSz cx="7886700" cy="10172700"/>
  <p:embeddedFontLst>
    <p:embeddedFont>
      <p:font typeface="Arial Narrow" panose="020B060602020203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 HTF" charset="0"/>
      <p:regular r:id="rId11"/>
      <p:bold r:id="rId12"/>
      <p:italic r:id="rId13"/>
      <p:boldItalic r:id="rId14"/>
    </p:embeddedFont>
    <p:embeddedFont>
      <p:font typeface="Gotham HTF Book Condensed" charset="0"/>
      <p:regular r:id="rId15"/>
    </p:embeddedFont>
    <p:embeddedFont>
      <p:font typeface="Gotham HTF Condensed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358"/>
    <a:srgbClr val="F9FDFD"/>
    <a:srgbClr val="FDFDF9"/>
    <a:srgbClr val="F0FAFA"/>
    <a:srgbClr val="F6F7FC"/>
    <a:srgbClr val="EDF9F9"/>
    <a:srgbClr val="F9FBF7"/>
    <a:srgbClr val="F8F7EE"/>
    <a:srgbClr val="E4272D"/>
    <a:srgbClr val="D1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1" autoAdjust="0"/>
    <p:restoredTop sz="94660"/>
  </p:normalViewPr>
  <p:slideViewPr>
    <p:cSldViewPr>
      <p:cViewPr varScale="1">
        <p:scale>
          <a:sx n="42" d="100"/>
          <a:sy n="42" d="100"/>
        </p:scale>
        <p:origin x="177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723014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DFD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6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D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DFD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6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D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DFD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6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D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DFD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6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DFD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dirty="0">
                          <a:latin typeface="Gotham HTF"/>
                          <a:cs typeface="Gotham HTF"/>
                        </a:rPr>
                        <a:t>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DFD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dirty="0">
                          <a:latin typeface="Gotham HTF"/>
                          <a:cs typeface="Gotham HTF"/>
                        </a:rPr>
                        <a:t>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6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609884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-53629" y="644941"/>
            <a:ext cx="3291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JULY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 LUNCH MENU Parks and Rec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B579F0-FE3F-B80D-FAA3-5D07165392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6" y="17407"/>
            <a:ext cx="1146005" cy="5730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C08619-D921-CDDA-0BEB-06A06D9F2807}"/>
              </a:ext>
            </a:extLst>
          </p:cNvPr>
          <p:cNvSpPr txBox="1"/>
          <p:nvPr/>
        </p:nvSpPr>
        <p:spPr>
          <a:xfrm>
            <a:off x="-68872" y="1170620"/>
            <a:ext cx="32918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All Lunches served with fresh fruit, fresh vegetables, and milk.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Sunbutter and Jelly sandwiches available daily. Menu is subject to change. 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ABCE875-A47F-B269-134C-71BA4432C1BF}"/>
              </a:ext>
            </a:extLst>
          </p:cNvPr>
          <p:cNvSpPr txBox="1">
            <a:spLocks/>
          </p:cNvSpPr>
          <p:nvPr/>
        </p:nvSpPr>
        <p:spPr>
          <a:xfrm>
            <a:off x="1809748" y="5162839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Pizza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Apple, Carrots, and Milk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F1850140-B839-729C-2D8B-4D190B3917C0}"/>
              </a:ext>
            </a:extLst>
          </p:cNvPr>
          <p:cNvSpPr txBox="1">
            <a:spLocks/>
          </p:cNvSpPr>
          <p:nvPr/>
        </p:nvSpPr>
        <p:spPr>
          <a:xfrm>
            <a:off x="6238772" y="5086350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latin typeface="Arial Narrow" panose="020B0606020202030204" pitchFamily="34" charset="0"/>
              </a:rPr>
              <a:t>PIzza</a:t>
            </a:r>
            <a:endParaRPr lang="en-US" sz="140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Strawberries, Carrots, and Milk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D1BDD71E-CBC1-67CF-85F0-CFFDB4D03482}"/>
              </a:ext>
            </a:extLst>
          </p:cNvPr>
          <p:cNvSpPr txBox="1">
            <a:spLocks/>
          </p:cNvSpPr>
          <p:nvPr/>
        </p:nvSpPr>
        <p:spPr>
          <a:xfrm>
            <a:off x="397149" y="6305291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Yogurt &amp; Fruit Power Pack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Snap Peas,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0704D0-7E87-DAB7-C416-F4AD998F454A}"/>
              </a:ext>
            </a:extLst>
          </p:cNvPr>
          <p:cNvSpPr txBox="1">
            <a:spLocks/>
          </p:cNvSpPr>
          <p:nvPr/>
        </p:nvSpPr>
        <p:spPr>
          <a:xfrm>
            <a:off x="1809750" y="6422096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Pretzel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Pears, Carrots,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3BE185C-BE89-3DF0-2084-01097CBD70A1}"/>
              </a:ext>
            </a:extLst>
          </p:cNvPr>
          <p:cNvSpPr txBox="1">
            <a:spLocks/>
          </p:cNvSpPr>
          <p:nvPr/>
        </p:nvSpPr>
        <p:spPr>
          <a:xfrm>
            <a:off x="3291838" y="6425614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Italian Sub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Red Peppers,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8C473C1-1623-864D-CD11-8E62C11DF03D}"/>
              </a:ext>
            </a:extLst>
          </p:cNvPr>
          <p:cNvSpPr txBox="1">
            <a:spLocks/>
          </p:cNvSpPr>
          <p:nvPr/>
        </p:nvSpPr>
        <p:spPr>
          <a:xfrm>
            <a:off x="4731606" y="6305291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 Chef Salad with Flatbread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 and Milk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F08544AB-A6F0-D6A9-42EF-AD7497FED8D3}"/>
              </a:ext>
            </a:extLst>
          </p:cNvPr>
          <p:cNvSpPr txBox="1">
            <a:spLocks/>
          </p:cNvSpPr>
          <p:nvPr/>
        </p:nvSpPr>
        <p:spPr>
          <a:xfrm>
            <a:off x="6247984" y="6414611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Strawberries, Carrots,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E56C7CD-E07B-C651-3363-A007A72D7893}"/>
              </a:ext>
            </a:extLst>
          </p:cNvPr>
          <p:cNvSpPr txBox="1">
            <a:spLocks/>
          </p:cNvSpPr>
          <p:nvPr/>
        </p:nvSpPr>
        <p:spPr>
          <a:xfrm>
            <a:off x="349869" y="7644865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Bagel Power Pack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Snap Peas,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2E75C76-FD70-9979-FB9A-2C4B34B0A0F0}"/>
              </a:ext>
            </a:extLst>
          </p:cNvPr>
          <p:cNvSpPr txBox="1">
            <a:spLocks/>
          </p:cNvSpPr>
          <p:nvPr/>
        </p:nvSpPr>
        <p:spPr>
          <a:xfrm>
            <a:off x="1809749" y="7644865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Hummus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Pears, Carrots,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182BAA8D-EFB6-7FB8-8BEE-4D241D19AA5E}"/>
              </a:ext>
            </a:extLst>
          </p:cNvPr>
          <p:cNvSpPr txBox="1">
            <a:spLocks/>
          </p:cNvSpPr>
          <p:nvPr/>
        </p:nvSpPr>
        <p:spPr>
          <a:xfrm>
            <a:off x="3291838" y="7624391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Ham and Cheese Sandwich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Red Peppers,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A73D9684-AA67-8401-87FA-C022D3611783}"/>
              </a:ext>
            </a:extLst>
          </p:cNvPr>
          <p:cNvSpPr txBox="1">
            <a:spLocks/>
          </p:cNvSpPr>
          <p:nvPr/>
        </p:nvSpPr>
        <p:spPr>
          <a:xfrm>
            <a:off x="4751718" y="7644865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Greek Chicken Salad with Flatbread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 and Milk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7D935672-7952-8348-0E19-3ED6AC5F5163}"/>
              </a:ext>
            </a:extLst>
          </p:cNvPr>
          <p:cNvSpPr txBox="1">
            <a:spLocks/>
          </p:cNvSpPr>
          <p:nvPr/>
        </p:nvSpPr>
        <p:spPr>
          <a:xfrm>
            <a:off x="6221968" y="7624645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Carrots,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09EE042-6BC4-CF81-E28E-D77F53B390B9}"/>
              </a:ext>
            </a:extLst>
          </p:cNvPr>
          <p:cNvSpPr txBox="1">
            <a:spLocks/>
          </p:cNvSpPr>
          <p:nvPr/>
        </p:nvSpPr>
        <p:spPr>
          <a:xfrm>
            <a:off x="353916" y="8793004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Pizza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Snap Peas,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5DC1F0A9-206B-705B-979D-D10EF42C2585}"/>
              </a:ext>
            </a:extLst>
          </p:cNvPr>
          <p:cNvSpPr txBox="1">
            <a:spLocks/>
          </p:cNvSpPr>
          <p:nvPr/>
        </p:nvSpPr>
        <p:spPr>
          <a:xfrm>
            <a:off x="1798319" y="8867634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Charcuterie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Pears, Carrots,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DA8C594-8FCB-BA70-EFA8-327F1145D875}"/>
              </a:ext>
            </a:extLst>
          </p:cNvPr>
          <p:cNvSpPr txBox="1">
            <a:spLocks/>
          </p:cNvSpPr>
          <p:nvPr/>
        </p:nvSpPr>
        <p:spPr>
          <a:xfrm>
            <a:off x="3284013" y="8793004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Turkey and Cheese Sandwich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Red Peppers,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ACDF329B-728F-0948-6BF9-CA7C97DE4D10}"/>
              </a:ext>
            </a:extLst>
          </p:cNvPr>
          <p:cNvSpPr txBox="1">
            <a:spLocks/>
          </p:cNvSpPr>
          <p:nvPr/>
        </p:nvSpPr>
        <p:spPr>
          <a:xfrm>
            <a:off x="363545" y="5266779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Bagel Platter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Orange, Snap Peas,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E8F04C8C-0DBE-238B-CECB-456EB538FE27}"/>
              </a:ext>
            </a:extLst>
          </p:cNvPr>
          <p:cNvSpPr txBox="1">
            <a:spLocks/>
          </p:cNvSpPr>
          <p:nvPr/>
        </p:nvSpPr>
        <p:spPr>
          <a:xfrm>
            <a:off x="4758281" y="5157152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Chicken Caesar Salad with a Flatbread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 and Milk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333AB73D-7B43-66F3-CF0F-1E1527AE20EF}"/>
              </a:ext>
            </a:extLst>
          </p:cNvPr>
          <p:cNvSpPr txBox="1">
            <a:spLocks/>
          </p:cNvSpPr>
          <p:nvPr/>
        </p:nvSpPr>
        <p:spPr>
          <a:xfrm>
            <a:off x="3291837" y="5232489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Italian Sub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Oranges, Red Peppers, and Milk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69194866-3C4A-DA4B-B183-B8AB1625EF5C}"/>
              </a:ext>
            </a:extLst>
          </p:cNvPr>
          <p:cNvSpPr txBox="1">
            <a:spLocks/>
          </p:cNvSpPr>
          <p:nvPr/>
        </p:nvSpPr>
        <p:spPr>
          <a:xfrm>
            <a:off x="4747466" y="8789929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Chef Salad with Flatbread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Apple and Milk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796226A2-BF1E-BE9A-0B2F-BB3E40ACAF75}"/>
              </a:ext>
            </a:extLst>
          </p:cNvPr>
          <p:cNvSpPr txBox="1">
            <a:spLocks/>
          </p:cNvSpPr>
          <p:nvPr/>
        </p:nvSpPr>
        <p:spPr>
          <a:xfrm>
            <a:off x="6247984" y="8783273"/>
            <a:ext cx="1318673" cy="956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Strawberries, Carrots, and Milk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57DDE26C6A74BA144DAB110CEA334" ma:contentTypeVersion="14" ma:contentTypeDescription="Create a new document." ma:contentTypeScope="" ma:versionID="01c2705d9952b5ff08cd4894f1947f18">
  <xsd:schema xmlns:xsd="http://www.w3.org/2001/XMLSchema" xmlns:xs="http://www.w3.org/2001/XMLSchema" xmlns:p="http://schemas.microsoft.com/office/2006/metadata/properties" xmlns:ns2="3ad718a7-8725-4b02-b5fb-ad8bd2064a84" xmlns:ns3="37902c35-52f0-47c6-b8b8-6165d9314e91" targetNamespace="http://schemas.microsoft.com/office/2006/metadata/properties" ma:root="true" ma:fieldsID="cddda7905475aeb9ac5297ff0db05cf5" ns2:_="" ns3:_="">
    <xsd:import namespace="3ad718a7-8725-4b02-b5fb-ad8bd2064a84"/>
    <xsd:import namespace="37902c35-52f0-47c6-b8b8-6165d9314e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718a7-8725-4b02-b5fb-ad8bd2064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e5ba48-76c6-4dcd-b9d6-d7de4eb53a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02c35-52f0-47c6-b8b8-6165d9314e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e8f9a9-112b-4e34-91c0-3110c8938a36}" ma:internalName="TaxCatchAll" ma:showField="CatchAllData" ma:web="37902c35-52f0-47c6-b8b8-6165d9314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d718a7-8725-4b02-b5fb-ad8bd2064a84">
      <Terms xmlns="http://schemas.microsoft.com/office/infopath/2007/PartnerControls"/>
    </lcf76f155ced4ddcb4097134ff3c332f>
    <TaxCatchAll xmlns="37902c35-52f0-47c6-b8b8-6165d9314e91" xsi:nil="true"/>
  </documentManagement>
</p:properties>
</file>

<file path=customXml/itemProps1.xml><?xml version="1.0" encoding="utf-8"?>
<ds:datastoreItem xmlns:ds="http://schemas.openxmlformats.org/officeDocument/2006/customXml" ds:itemID="{F2BC511E-E002-496C-BCF1-EA3A1C05186E}"/>
</file>

<file path=customXml/itemProps2.xml><?xml version="1.0" encoding="utf-8"?>
<ds:datastoreItem xmlns:ds="http://schemas.openxmlformats.org/officeDocument/2006/customXml" ds:itemID="{D73D8BFF-1BC1-4F2B-ABFE-DA29CC78E71F}"/>
</file>

<file path=customXml/itemProps3.xml><?xml version="1.0" encoding="utf-8"?>
<ds:datastoreItem xmlns:ds="http://schemas.openxmlformats.org/officeDocument/2006/customXml" ds:itemID="{7AEDBE71-02C6-4E5E-A2DD-693E7E8219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212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Gotham HTF</vt:lpstr>
      <vt:lpstr>Times New Roman</vt:lpstr>
      <vt:lpstr>Gotham HTF Condensed</vt:lpstr>
      <vt:lpstr>Arial</vt:lpstr>
      <vt:lpstr>Calibri</vt:lpstr>
      <vt:lpstr>Arial Narrow</vt:lpstr>
      <vt:lpstr>Gotham HTF Book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Spooner Gomez, Alysia</cp:lastModifiedBy>
  <cp:revision>23</cp:revision>
  <dcterms:created xsi:type="dcterms:W3CDTF">2021-05-11T14:22:31Z</dcterms:created>
  <dcterms:modified xsi:type="dcterms:W3CDTF">2024-07-08T21:07:15Z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  <property fmtid="{D5CDD505-2E9C-101B-9397-08002B2CF9AE}" pid="5" name="ContentTypeId">
    <vt:lpwstr>0x010100B0C57DDE26C6A74BA144DAB110CEA334</vt:lpwstr>
  </property>
</Properties>
</file>